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5" r:id="rId2"/>
    <p:sldId id="492" r:id="rId3"/>
    <p:sldId id="543" r:id="rId4"/>
    <p:sldId id="640" r:id="rId5"/>
    <p:sldId id="634" r:id="rId6"/>
    <p:sldId id="581" r:id="rId7"/>
    <p:sldId id="318" r:id="rId8"/>
    <p:sldId id="633" r:id="rId9"/>
    <p:sldId id="613" r:id="rId10"/>
    <p:sldId id="632" r:id="rId11"/>
    <p:sldId id="322" r:id="rId12"/>
    <p:sldId id="63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28" autoAdjust="0"/>
    <p:restoredTop sz="86383" autoAdjust="0"/>
  </p:normalViewPr>
  <p:slideViewPr>
    <p:cSldViewPr snapToGrid="0">
      <p:cViewPr varScale="1">
        <p:scale>
          <a:sx n="250" d="100"/>
          <a:sy n="250" d="100"/>
        </p:scale>
        <p:origin x="139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2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679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06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Excel_Worksheet1.xlsx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Wednesday, October 9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Welcome Back! … plus review Refactoring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Sprint 4 Demo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Q&amp;A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Mosaic Lite Discussion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Technology, Security, &amp; Privacy</a:t>
            </a: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2615109"/>
            <a:ext cx="9875520" cy="27898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14224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D6B545-F0B6-460A-BC7D-40D729608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421" y="0"/>
            <a:ext cx="5740445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C050F70-9801-468E-A98C-7C118AACC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UML Phone</a:t>
            </a:r>
            <a:br>
              <a:rPr lang="en-US" dirty="0"/>
            </a:br>
            <a:r>
              <a:rPr lang="en-US" dirty="0"/>
              <a:t>Example </a:t>
            </a:r>
          </a:p>
        </p:txBody>
      </p:sp>
    </p:spTree>
    <p:extLst>
      <p:ext uri="{BB962C8B-B14F-4D97-AF65-F5344CB8AC3E}">
        <p14:creationId xmlns:p14="http://schemas.microsoft.com/office/powerpoint/2010/main" val="2666587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Remaining Schedule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4B5E9E6-C04C-5D42-B429-3968FB7400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3500" y="1820863"/>
          <a:ext cx="9525000" cy="321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name="Worksheet" r:id="rId4" imgW="9525000" imgH="3213100" progId="Excel.Sheet.12">
                  <p:embed/>
                </p:oleObj>
              </mc:Choice>
              <mc:Fallback>
                <p:oleObj name="Worksheet" r:id="rId4" imgW="9525000" imgH="32131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4B5E9E6-C04C-5D42-B429-3968FB7400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3500" y="1820863"/>
                        <a:ext cx="9525000" cy="321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5-Point Star 2">
            <a:extLst>
              <a:ext uri="{FF2B5EF4-FFF2-40B4-BE49-F238E27FC236}">
                <a16:creationId xmlns:a16="http://schemas.microsoft.com/office/drawing/2014/main" id="{50EE83F8-8F0D-474F-B4EA-7330EDBC7132}"/>
              </a:ext>
            </a:extLst>
          </p:cNvPr>
          <p:cNvSpPr/>
          <p:nvPr/>
        </p:nvSpPr>
        <p:spPr>
          <a:xfrm>
            <a:off x="8636651" y="3205741"/>
            <a:ext cx="289992" cy="290714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3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Today’s Friendly Conversation Topic – Refactoring</a:t>
            </a:r>
          </a:p>
        </p:txBody>
      </p:sp>
    </p:spTree>
    <p:extLst>
      <p:ext uri="{BB962C8B-B14F-4D97-AF65-F5344CB8AC3E}">
        <p14:creationId xmlns:p14="http://schemas.microsoft.com/office/powerpoint/2010/main" val="1247075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Code Refactoring in Agile Programming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7425F8-F082-41D8-8FCB-F1258B236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931" y="1608137"/>
            <a:ext cx="8212138" cy="494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 “pre-release” version of your Mosaic application prior to class on call on Monday. This means that you will be complete with Activities List items 1-3 and part way through item 4.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19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7304726"/>
              </p:ext>
            </p:extLst>
          </p:nvPr>
        </p:nvGraphicFramePr>
        <p:xfrm>
          <a:off x="2994025" y="441325"/>
          <a:ext cx="6205538" cy="597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name="Worksheet" r:id="rId3" imgW="7289800" imgH="7023100" progId="Excel.Sheet.12">
                  <p:embed/>
                </p:oleObj>
              </mc:Choice>
              <mc:Fallback>
                <p:oleObj name="Worksheet" r:id="rId3" imgW="7289800" imgH="7023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4025" y="441325"/>
                        <a:ext cx="6205538" cy="597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487996" y="1874520"/>
            <a:ext cx="4556415" cy="1463040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6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pPr>
              <a:spcBef>
                <a:spcPts val="400"/>
              </a:spcBef>
            </a:pPr>
            <a:r>
              <a:rPr lang="en-US" sz="4400" dirty="0"/>
              <a:t>Assignment Q&amp;A</a:t>
            </a:r>
          </a:p>
        </p:txBody>
      </p:sp>
    </p:spTree>
    <p:extLst>
      <p:ext uri="{BB962C8B-B14F-4D97-AF65-F5344CB8AC3E}">
        <p14:creationId xmlns:p14="http://schemas.microsoft.com/office/powerpoint/2010/main" val="2227526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Continue your Mosaic application This means that you will be complete with Activities List items through item 7.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47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on </a:t>
            </a:r>
            <a:r>
              <a:rPr lang="en-US" sz="2000" dirty="0" err="1"/>
              <a:t>MosaicLite</a:t>
            </a:r>
            <a:r>
              <a:rPr lang="en-US" sz="2000" dirty="0"/>
              <a:t> Plus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249</Words>
  <Application>Microsoft Macintosh PowerPoint</Application>
  <PresentationFormat>Widescreen</PresentationFormat>
  <Paragraphs>39</Paragraphs>
  <Slides>12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Microsoft Excel Worksheet</vt:lpstr>
      <vt:lpstr>Worksheet</vt:lpstr>
      <vt:lpstr>Object-Oriented Programming Discussion, Lecture, &amp; Lab Eric Pogue</vt:lpstr>
      <vt:lpstr>Today’s Friendly Conversation Topic – Refactoring</vt:lpstr>
      <vt:lpstr>Code Refactoring in Agile Programming</vt:lpstr>
      <vt:lpstr>Assignment</vt:lpstr>
      <vt:lpstr>PowerPoint Presentation</vt:lpstr>
      <vt:lpstr>Assignment Q&amp;A</vt:lpstr>
      <vt:lpstr>Assignment</vt:lpstr>
      <vt:lpstr>Lab</vt:lpstr>
      <vt:lpstr>End of Session</vt:lpstr>
      <vt:lpstr>Technology, Security, &amp; Privacy</vt:lpstr>
      <vt:lpstr>UML Phone Example </vt:lpstr>
      <vt:lpstr>Remaining Schedule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15</cp:revision>
  <dcterms:created xsi:type="dcterms:W3CDTF">2019-10-04T13:39:56Z</dcterms:created>
  <dcterms:modified xsi:type="dcterms:W3CDTF">2019-10-14T15:57:11Z</dcterms:modified>
</cp:coreProperties>
</file>